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7E24805D-C8A9-486E-83BF-0D68FFB1C8D5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BAE2D801-4000-4D85-B13D-19F5A146627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4613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805D-C8A9-486E-83BF-0D68FFB1C8D5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D801-4000-4D85-B13D-19F5A146627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674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805D-C8A9-486E-83BF-0D68FFB1C8D5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D801-4000-4D85-B13D-19F5A146627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848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805D-C8A9-486E-83BF-0D68FFB1C8D5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D801-4000-4D85-B13D-19F5A146627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5531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805D-C8A9-486E-83BF-0D68FFB1C8D5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D801-4000-4D85-B13D-19F5A146627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9965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805D-C8A9-486E-83BF-0D68FFB1C8D5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D801-4000-4D85-B13D-19F5A146627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5029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805D-C8A9-486E-83BF-0D68FFB1C8D5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D801-4000-4D85-B13D-19F5A146627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9911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805D-C8A9-486E-83BF-0D68FFB1C8D5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D801-4000-4D85-B13D-19F5A146627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8496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805D-C8A9-486E-83BF-0D68FFB1C8D5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D801-4000-4D85-B13D-19F5A146627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9885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805D-C8A9-486E-83BF-0D68FFB1C8D5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D801-4000-4D85-B13D-19F5A146627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8877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805D-C8A9-486E-83BF-0D68FFB1C8D5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D801-4000-4D85-B13D-19F5A146627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65435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805D-C8A9-486E-83BF-0D68FFB1C8D5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D801-4000-4D85-B13D-19F5A146627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11706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805D-C8A9-486E-83BF-0D68FFB1C8D5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D801-4000-4D85-B13D-19F5A146627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68978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805D-C8A9-486E-83BF-0D68FFB1C8D5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D801-4000-4D85-B13D-19F5A146627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19105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805D-C8A9-486E-83BF-0D68FFB1C8D5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D801-4000-4D85-B13D-19F5A146627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99698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805D-C8A9-486E-83BF-0D68FFB1C8D5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D801-4000-4D85-B13D-19F5A146627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23663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4805D-C8A9-486E-83BF-0D68FFB1C8D5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D801-4000-4D85-B13D-19F5A1466275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4923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E24805D-C8A9-486E-83BF-0D68FFB1C8D5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AE2D801-4000-4D85-B13D-19F5A146627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6261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資訊設備簡易障礙排除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基本概念篇</a:t>
            </a:r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12017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需要什麼功能就必須給他條件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例如</a:t>
            </a:r>
            <a:r>
              <a:rPr lang="en-US" altLang="zh-TW" dirty="0" smtClean="0"/>
              <a:t>:</a:t>
            </a:r>
          </a:p>
          <a:p>
            <a:r>
              <a:rPr lang="zh-TW" altLang="en-US" dirty="0" smtClean="0"/>
              <a:t>設備要啟動要給他電</a:t>
            </a:r>
            <a:r>
              <a:rPr lang="en-US" altLang="zh-TW" dirty="0" smtClean="0"/>
              <a:t>(</a:t>
            </a:r>
            <a:r>
              <a:rPr lang="zh-TW" altLang="en-US" dirty="0" smtClean="0"/>
              <a:t>常見問題</a:t>
            </a:r>
            <a:r>
              <a:rPr lang="en-US" altLang="zh-TW" dirty="0" smtClean="0"/>
              <a:t>:</a:t>
            </a:r>
            <a:r>
              <a:rPr lang="zh-TW" altLang="en-US" dirty="0" smtClean="0"/>
              <a:t>主機按了沒反應，八成是因為沒過電，插電即可</a:t>
            </a:r>
            <a:r>
              <a:rPr lang="en-US" altLang="zh-TW" dirty="0" smtClean="0"/>
              <a:t>)</a:t>
            </a:r>
          </a:p>
          <a:p>
            <a:r>
              <a:rPr lang="zh-TW" altLang="en-US" dirty="0" smtClean="0"/>
              <a:t>螢幕要有畫面必須插電與螢幕線</a:t>
            </a:r>
            <a:endParaRPr lang="en-US" altLang="zh-TW" dirty="0" smtClean="0"/>
          </a:p>
          <a:p>
            <a:r>
              <a:rPr lang="zh-TW" altLang="en-US" dirty="0" smtClean="0"/>
              <a:t>所以通常設備毫無反應是因為沒給他必須的條件</a:t>
            </a:r>
            <a:endParaRPr lang="en-US" altLang="zh-TW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05431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投影機藍色畫面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無訊號來源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2314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當投影機出現藍屏畫面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</p:spTree>
    <p:extLst>
      <p:ext uri="{BB962C8B-B14F-4D97-AF65-F5344CB8AC3E}">
        <p14:creationId xmlns:p14="http://schemas.microsoft.com/office/powerpoint/2010/main" val="30363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60773" y="1377224"/>
            <a:ext cx="5317630" cy="3988222"/>
          </a:xfrm>
        </p:spPr>
      </p:pic>
      <p:sp>
        <p:nvSpPr>
          <p:cNvPr id="5" name="矩形 4"/>
          <p:cNvSpPr/>
          <p:nvPr/>
        </p:nvSpPr>
        <p:spPr>
          <a:xfrm>
            <a:off x="5296395" y="890649"/>
            <a:ext cx="522514" cy="320634"/>
          </a:xfrm>
          <a:prstGeom prst="rect">
            <a:avLst/>
          </a:prstGeom>
          <a:noFill/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6056416" y="890649"/>
            <a:ext cx="2778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按一下這按鍵，讓他跑一輪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570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請注意</a:t>
            </a:r>
            <a:r>
              <a:rPr lang="zh-TW" altLang="en-US" dirty="0" smtClean="0"/>
              <a:t>先觀察自己插在電腦的投影機線是</a:t>
            </a:r>
            <a:r>
              <a:rPr lang="en-US" altLang="zh-TW" dirty="0" smtClean="0"/>
              <a:t>VGA</a:t>
            </a:r>
            <a:r>
              <a:rPr lang="zh-TW" altLang="en-US" dirty="0" smtClean="0"/>
              <a:t>線還是</a:t>
            </a:r>
            <a:r>
              <a:rPr lang="en-US" altLang="zh-TW" dirty="0" err="1" smtClean="0"/>
              <a:t>HDMI</a:t>
            </a:r>
            <a:r>
              <a:rPr lang="zh-TW" altLang="en-US" dirty="0" smtClean="0"/>
              <a:t>線</a:t>
            </a:r>
            <a:endParaRPr lang="zh-TW" altLang="en-US" dirty="0"/>
          </a:p>
        </p:txBody>
      </p:sp>
      <p:sp>
        <p:nvSpPr>
          <p:cNvPr id="5" name="內容版面配置區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zh-TW" dirty="0" smtClean="0"/>
              <a:t>VGA</a:t>
            </a:r>
            <a:r>
              <a:rPr lang="zh-TW" altLang="en-US" dirty="0" smtClean="0"/>
              <a:t>線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zh-TW" dirty="0" err="1" smtClean="0"/>
              <a:t>HDMI</a:t>
            </a:r>
            <a:r>
              <a:rPr lang="zh-TW" altLang="en-US" dirty="0" smtClean="0"/>
              <a:t>線</a:t>
            </a:r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1032" name="Picture 8" descr="ãVGAãçåçæå°çµæ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596" y="2890175"/>
            <a:ext cx="3381375" cy="338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ãHDMIãçåçæå°çµæ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728" y="2659986"/>
            <a:ext cx="3381375" cy="338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730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29734" y="3440575"/>
            <a:ext cx="8596668" cy="1320800"/>
          </a:xfrm>
        </p:spPr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還是無畫面，重插投影機上的線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829734" y="7620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dirty="0" smtClean="0">
                <a:solidFill>
                  <a:srgbClr val="FF0000"/>
                </a:solidFill>
              </a:rPr>
              <a:t>如果還是無畫面，將電腦主機後面投影機的線重插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6" name="向下箭號 5"/>
          <p:cNvSpPr/>
          <p:nvPr/>
        </p:nvSpPr>
        <p:spPr>
          <a:xfrm>
            <a:off x="4476997" y="2082800"/>
            <a:ext cx="1377538" cy="11235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向下箭號 6"/>
          <p:cNvSpPr/>
          <p:nvPr/>
        </p:nvSpPr>
        <p:spPr>
          <a:xfrm>
            <a:off x="4611491" y="4124726"/>
            <a:ext cx="1033153" cy="8787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1346310" y="5027251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mtClean="0">
                <a:solidFill>
                  <a:srgbClr val="FF0000"/>
                </a:solidFill>
              </a:rPr>
              <a:t>                        報修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86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螢幕沒畫面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4294967295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</p:spPr>
        <p:txBody>
          <a:bodyPr/>
          <a:lstStyle/>
          <a:p>
            <a:r>
              <a:rPr lang="zh-TW" altLang="en-US" dirty="0" smtClean="0"/>
              <a:t>線重插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855841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資訊設備簡易障礙排除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當機或程式沒反應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541032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97878" y="1055077"/>
            <a:ext cx="10131425" cy="2848383"/>
          </a:xfrm>
        </p:spPr>
        <p:txBody>
          <a:bodyPr>
            <a:normAutofit/>
          </a:bodyPr>
          <a:lstStyle/>
          <a:p>
            <a:r>
              <a:rPr lang="zh-TW" altLang="en-US" dirty="0"/>
              <a:t>請</a:t>
            </a:r>
            <a:r>
              <a:rPr lang="zh-TW" altLang="en-US" dirty="0" smtClean="0"/>
              <a:t>重新開機就好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壓住電源四秒可強迫關機，非必要不建議使用這招</a:t>
            </a:r>
            <a:r>
              <a:rPr lang="en-US" altLang="zh-TW" dirty="0"/>
              <a:t/>
            </a:r>
            <a:br>
              <a:rPr lang="en-US" altLang="zh-TW" dirty="0"/>
            </a:b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593382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資訊設備簡易障礙排除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新增</a:t>
            </a:r>
            <a:r>
              <a:rPr lang="en-US" altLang="zh-TW" dirty="0" smtClean="0"/>
              <a:t>NAS</a:t>
            </a:r>
            <a:r>
              <a:rPr lang="zh-TW" altLang="en-US" dirty="0" smtClean="0"/>
              <a:t>連結篇</a:t>
            </a:r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19244766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3" y="0"/>
            <a:ext cx="6288609" cy="6799006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932039" y="6430297"/>
            <a:ext cx="368709" cy="36870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2824316" y="5995219"/>
            <a:ext cx="145271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1.</a:t>
            </a:r>
            <a:r>
              <a:rPr lang="zh-TW" altLang="en-US" dirty="0" smtClean="0"/>
              <a:t>點一下</a:t>
            </a:r>
            <a:endParaRPr lang="zh-TW" altLang="en-US" dirty="0"/>
          </a:p>
        </p:txBody>
      </p:sp>
      <p:sp>
        <p:nvSpPr>
          <p:cNvPr id="9" name="內容版面配置區 8"/>
          <p:cNvSpPr>
            <a:spLocks noGrp="1"/>
          </p:cNvSpPr>
          <p:nvPr>
            <p:ph idx="1"/>
          </p:nvPr>
        </p:nvSpPr>
        <p:spPr>
          <a:xfrm>
            <a:off x="396437" y="100584"/>
            <a:ext cx="2456491" cy="38404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2500" lnSpcReduction="20000"/>
          </a:bodyPr>
          <a:lstStyle/>
          <a:p>
            <a:endParaRPr lang="zh-TW" altLang="en-US" dirty="0"/>
          </a:p>
        </p:txBody>
      </p:sp>
      <p:sp>
        <p:nvSpPr>
          <p:cNvPr id="10" name="文字方塊 9"/>
          <p:cNvSpPr txBox="1"/>
          <p:nvPr/>
        </p:nvSpPr>
        <p:spPr>
          <a:xfrm>
            <a:off x="2824316" y="100584"/>
            <a:ext cx="517756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2.</a:t>
            </a:r>
            <a:r>
              <a:rPr lang="zh-TW" altLang="en-US" dirty="0" smtClean="0"/>
              <a:t>在位址列輸入</a:t>
            </a:r>
            <a:r>
              <a:rPr lang="en-US" altLang="zh-TW" dirty="0" smtClean="0">
                <a:solidFill>
                  <a:srgbClr val="FF0000"/>
                </a:solidFill>
              </a:rPr>
              <a:t>\\163.20.89.185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8994" y="585216"/>
            <a:ext cx="693174" cy="21119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文字方塊 11"/>
          <p:cNvSpPr txBox="1"/>
          <p:nvPr/>
        </p:nvSpPr>
        <p:spPr>
          <a:xfrm>
            <a:off x="752168" y="796413"/>
            <a:ext cx="1024231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3</a:t>
            </a:r>
            <a:r>
              <a:rPr lang="zh-TW" altLang="en-US" dirty="0" smtClean="0"/>
              <a:t>按右鍵</a:t>
            </a:r>
            <a:endParaRPr lang="en-US" altLang="zh-TW" dirty="0" smtClean="0"/>
          </a:p>
          <a:p>
            <a:r>
              <a:rPr lang="zh-TW" altLang="en-US" dirty="0" smtClean="0">
                <a:solidFill>
                  <a:srgbClr val="FF0000"/>
                </a:solidFill>
              </a:rPr>
              <a:t>將目前為址新增到我的最愛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0024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有機">
  <a:themeElements>
    <a:clrScheme name="有機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有機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有機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15</TotalTime>
  <Words>198</Words>
  <Application>Microsoft Office PowerPoint</Application>
  <PresentationFormat>寬螢幕</PresentationFormat>
  <Paragraphs>28</Paragraphs>
  <Slides>12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7" baseType="lpstr">
      <vt:lpstr>微軟正黑體</vt:lpstr>
      <vt:lpstr>新細明體</vt:lpstr>
      <vt:lpstr>Arial</vt:lpstr>
      <vt:lpstr>Garamond</vt:lpstr>
      <vt:lpstr>有機</vt:lpstr>
      <vt:lpstr>資訊設備簡易障礙排除</vt:lpstr>
      <vt:lpstr>需要什麼功能就必須給他條件</vt:lpstr>
      <vt:lpstr>投影機藍色畫面</vt:lpstr>
      <vt:lpstr>當投影機出現藍屏畫面</vt:lpstr>
      <vt:lpstr>PowerPoint 簡報</vt:lpstr>
      <vt:lpstr>請注意先觀察自己插在電腦的投影機線是VGA線還是HDMI線</vt:lpstr>
      <vt:lpstr>還是無畫面，重插投影機上的線</vt:lpstr>
      <vt:lpstr>螢幕沒畫面</vt:lpstr>
      <vt:lpstr>資訊設備簡易障礙排除</vt:lpstr>
      <vt:lpstr>請重新開機就好 壓住電源四秒可強迫關機，非必要不建議使用這招 </vt:lpstr>
      <vt:lpstr>資訊設備簡易障礙排除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資訊設備簡易障礙排除</dc:title>
  <dc:creator>user</dc:creator>
  <cp:lastModifiedBy>xdes</cp:lastModifiedBy>
  <cp:revision>3</cp:revision>
  <dcterms:created xsi:type="dcterms:W3CDTF">2018-11-02T00:44:10Z</dcterms:created>
  <dcterms:modified xsi:type="dcterms:W3CDTF">2019-11-04T05:55:10Z</dcterms:modified>
</cp:coreProperties>
</file>