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  <p:sldId id="262" r:id="rId8"/>
  </p:sldIdLst>
  <p:sldSz cx="12192000" cy="6858000"/>
  <p:notesSz cx="6858000" cy="9144000"/>
  <p:defaultTextStyle>
    <a:defPPr>
      <a:defRPr lang="zh-TW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015" autoAdjust="0"/>
    <p:restoredTop sz="94660"/>
  </p:normalViewPr>
  <p:slideViewPr>
    <p:cSldViewPr snapToGrid="0">
      <p:cViewPr varScale="1">
        <p:scale>
          <a:sx n="89" d="100"/>
          <a:sy n="89" d="100"/>
        </p:scale>
        <p:origin x="120" y="15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標題投影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zh-TW" altLang="en-US" smtClean="0"/>
              <a:t>按一下以編輯母片副標題樣式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4059528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標題及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143400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章節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85873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兩項物件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38283267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對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4" name="內容版面配置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5" name="文字版面配置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6" name="內容版面配置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7" name="日期版面配置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8" name="頁尾版面配置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9" name="投影片編號版面配置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039238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只有標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日期版面配置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4" name="頁尾版面配置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5" name="投影片編號版面配置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8088891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版面配置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3" name="頁尾版面配置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4" name="投影片編號版面配置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19554770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含標題的內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7880647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含標題的圖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圖片版面配置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TW" altLang="en-US"/>
          </a:p>
        </p:txBody>
      </p:sp>
      <p:sp>
        <p:nvSpPr>
          <p:cNvPr id="4" name="文字版面配置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TW" altLang="en-US" smtClean="0"/>
              <a:t>按一下以編輯母片文字樣式</a:t>
            </a:r>
          </a:p>
        </p:txBody>
      </p:sp>
      <p:sp>
        <p:nvSpPr>
          <p:cNvPr id="5" name="日期版面配置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6" name="頁尾版面配置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7" name="投影片編號版面配置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1572316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標題及直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0672830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直排標題及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直排標題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直排文字版面配置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4971653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版面配置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TW" altLang="en-US" smtClean="0"/>
              <a:t>按一下以編輯母片標題樣式</a:t>
            </a:r>
            <a:endParaRPr lang="zh-TW" altLang="en-US"/>
          </a:p>
        </p:txBody>
      </p:sp>
      <p:sp>
        <p:nvSpPr>
          <p:cNvPr id="3" name="文字版面配置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TW" altLang="en-US" smtClean="0"/>
              <a:t>按一下以編輯母片文字樣式</a:t>
            </a:r>
          </a:p>
          <a:p>
            <a:pPr lvl="1"/>
            <a:r>
              <a:rPr lang="zh-TW" altLang="en-US" smtClean="0"/>
              <a:t>第二層</a:t>
            </a:r>
          </a:p>
          <a:p>
            <a:pPr lvl="2"/>
            <a:r>
              <a:rPr lang="zh-TW" altLang="en-US" smtClean="0"/>
              <a:t>第三層</a:t>
            </a:r>
          </a:p>
          <a:p>
            <a:pPr lvl="3"/>
            <a:r>
              <a:rPr lang="zh-TW" altLang="en-US" smtClean="0"/>
              <a:t>第四層</a:t>
            </a:r>
          </a:p>
          <a:p>
            <a:pPr lvl="4"/>
            <a:r>
              <a:rPr lang="zh-TW" altLang="en-US" smtClean="0"/>
              <a:t>第五層</a:t>
            </a:r>
            <a:endParaRPr lang="zh-TW" altLang="en-US"/>
          </a:p>
        </p:txBody>
      </p:sp>
      <p:sp>
        <p:nvSpPr>
          <p:cNvPr id="4" name="日期版面配置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1508F6C-A761-4EA4-AA5C-6AB22EC23214}" type="datetimeFigureOut">
              <a:rPr lang="zh-TW" altLang="en-US" smtClean="0"/>
              <a:t>2020/4/23</a:t>
            </a:fld>
            <a:endParaRPr lang="zh-TW" altLang="en-US"/>
          </a:p>
        </p:txBody>
      </p:sp>
      <p:sp>
        <p:nvSpPr>
          <p:cNvPr id="5" name="頁尾版面配置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TW" altLang="en-US"/>
          </a:p>
        </p:txBody>
      </p:sp>
      <p:sp>
        <p:nvSpPr>
          <p:cNvPr id="6" name="投影片編號版面配置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FB64349-450C-46F6-9444-DD0080F46EC2}" type="slidenum">
              <a:rPr lang="zh-TW" altLang="en-US" smtClean="0"/>
              <a:t>‹#›</a:t>
            </a:fld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55736861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TW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新店國小活動線上直播</a:t>
            </a:r>
            <a:endParaRPr lang="zh-TW" altLang="en-US" dirty="0"/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22811281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347435"/>
            <a:ext cx="12192000" cy="616313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3883511" y="1825625"/>
            <a:ext cx="1108037" cy="508784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745943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zh-TW" altLang="en-US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/>
          </a:p>
        </p:txBody>
      </p:sp>
      <p:pic>
        <p:nvPicPr>
          <p:cNvPr id="6" name="圖片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6577" y="763793"/>
            <a:ext cx="11163752" cy="5634206"/>
          </a:xfrm>
          <a:prstGeom prst="rect">
            <a:avLst/>
          </a:prstGeom>
        </p:spPr>
      </p:pic>
      <p:sp>
        <p:nvSpPr>
          <p:cNvPr id="7" name="矩形 6"/>
          <p:cNvSpPr/>
          <p:nvPr/>
        </p:nvSpPr>
        <p:spPr>
          <a:xfrm>
            <a:off x="7939144" y="4593515"/>
            <a:ext cx="602428" cy="46257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  <p:sp>
        <p:nvSpPr>
          <p:cNvPr id="8" name="文字方塊 7"/>
          <p:cNvSpPr txBox="1"/>
          <p:nvPr/>
        </p:nvSpPr>
        <p:spPr>
          <a:xfrm>
            <a:off x="4737960" y="4640138"/>
            <a:ext cx="295465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zh-TW" altLang="en-US" b="1" dirty="0" smtClean="0">
                <a:solidFill>
                  <a:srgbClr val="FF0000"/>
                </a:solidFill>
              </a:rPr>
              <a:t>點選當天活動，按詳細資料</a:t>
            </a:r>
            <a:endParaRPr lang="zh-TW" altLang="en-U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4859166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點選連結即可進入</a:t>
            </a:r>
            <a:r>
              <a:rPr lang="en-US" altLang="zh-TW" dirty="0" smtClean="0"/>
              <a:t>MEET</a:t>
            </a:r>
            <a:r>
              <a:rPr lang="zh-TW" altLang="en-US" dirty="0" smtClean="0"/>
              <a:t>直播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1669284" y="1931959"/>
            <a:ext cx="7293689" cy="30811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9553541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zh-TW" altLang="en-US" dirty="0" smtClean="0"/>
              <a:t>行政</a:t>
            </a:r>
            <a:r>
              <a:rPr lang="zh-TW" altLang="en-US" dirty="0"/>
              <a:t>篇</a:t>
            </a:r>
          </a:p>
        </p:txBody>
      </p:sp>
      <p:sp>
        <p:nvSpPr>
          <p:cNvPr id="3" name="副標題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390855564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TW" altLang="en-US" dirty="0" smtClean="0"/>
              <a:t>登入學校</a:t>
            </a:r>
            <a:r>
              <a:rPr lang="en-US" altLang="zh-TW" dirty="0" smtClean="0"/>
              <a:t>XDES</a:t>
            </a:r>
            <a:r>
              <a:rPr lang="zh-TW" altLang="en-US" dirty="0" smtClean="0"/>
              <a:t>的</a:t>
            </a:r>
            <a:r>
              <a:rPr lang="en-US" altLang="zh-TW" dirty="0" smtClean="0"/>
              <a:t>GOOGLE</a:t>
            </a:r>
            <a:r>
              <a:rPr lang="zh-TW" altLang="en-US" dirty="0" smtClean="0"/>
              <a:t>帳號</a:t>
            </a:r>
            <a:r>
              <a:rPr lang="en-US" altLang="zh-TW" dirty="0" smtClean="0"/>
              <a:t>(</a:t>
            </a:r>
            <a:r>
              <a:rPr lang="zh-TW" altLang="en-US" dirty="0" smtClean="0"/>
              <a:t>同相簿帳號</a:t>
            </a:r>
            <a:r>
              <a:rPr lang="en-US" altLang="zh-TW" dirty="0" smtClean="0"/>
              <a:t>)</a:t>
            </a:r>
            <a:endParaRPr lang="zh-TW" altLang="en-US" dirty="0"/>
          </a:p>
        </p:txBody>
      </p:sp>
      <p:pic>
        <p:nvPicPr>
          <p:cNvPr id="4" name="內容版面配置區 3"/>
          <p:cNvPicPr>
            <a:picLocks noGrp="1" noChangeAspect="1"/>
          </p:cNvPicPr>
          <p:nvPr>
            <p:ph idx="1"/>
          </p:nvPr>
        </p:nvPicPr>
        <p:blipFill rotWithShape="1">
          <a:blip r:embed="rId2"/>
          <a:srcRect l="46965" t="8005" r="42907" b="40435"/>
          <a:stretch/>
        </p:blipFill>
        <p:spPr>
          <a:xfrm>
            <a:off x="4163207" y="1549100"/>
            <a:ext cx="3463963" cy="5668304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5260487" y="4329464"/>
            <a:ext cx="860614" cy="931026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19155283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標題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zh-TW" altLang="en-US" dirty="0" smtClean="0"/>
              <a:t>選擇時間，填完標題時間等資訊後，記得選擇新增地點或會議通訊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新增會議</a:t>
            </a:r>
            <a:r>
              <a:rPr lang="en-US" altLang="zh-TW" dirty="0" smtClean="0">
                <a:sym typeface="Wingdings" panose="05000000000000000000" pitchFamily="2" charset="2"/>
              </a:rPr>
              <a:t></a:t>
            </a:r>
            <a:r>
              <a:rPr lang="zh-TW" altLang="en-US" dirty="0" smtClean="0">
                <a:sym typeface="Wingdings" panose="05000000000000000000" pitchFamily="2" charset="2"/>
              </a:rPr>
              <a:t>儲存</a:t>
            </a:r>
            <a:endParaRPr lang="zh-TW" altLang="en-US" dirty="0"/>
          </a:p>
        </p:txBody>
      </p:sp>
      <p:sp>
        <p:nvSpPr>
          <p:cNvPr id="3" name="內容版面配置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zh-TW" altLang="en-US" dirty="0"/>
          </a:p>
        </p:txBody>
      </p:sp>
      <p:pic>
        <p:nvPicPr>
          <p:cNvPr id="4" name="圖片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44058" y="1690688"/>
            <a:ext cx="7210425" cy="4800600"/>
          </a:xfrm>
          <a:prstGeom prst="rect">
            <a:avLst/>
          </a:prstGeom>
        </p:spPr>
      </p:pic>
      <p:sp>
        <p:nvSpPr>
          <p:cNvPr id="5" name="矩形 4"/>
          <p:cNvSpPr/>
          <p:nvPr/>
        </p:nvSpPr>
        <p:spPr>
          <a:xfrm>
            <a:off x="2517290" y="4372495"/>
            <a:ext cx="1871830" cy="393143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TW" altLang="en-US"/>
          </a:p>
        </p:txBody>
      </p:sp>
    </p:spTree>
    <p:extLst>
      <p:ext uri="{BB962C8B-B14F-4D97-AF65-F5344CB8AC3E}">
        <p14:creationId xmlns:p14="http://schemas.microsoft.com/office/powerpoint/2010/main" val="428603792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佈景主題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216</TotalTime>
  <Words>55</Words>
  <Application>Microsoft Office PowerPoint</Application>
  <PresentationFormat>寬螢幕</PresentationFormat>
  <Paragraphs>6</Paragraphs>
  <Slides>7</Slides>
  <Notes>0</Notes>
  <HiddenSlides>0</HiddenSlides>
  <MMClips>0</MMClips>
  <ScaleCrop>false</ScaleCrop>
  <HeadingPairs>
    <vt:vector size="6" baseType="variant">
      <vt:variant>
        <vt:lpstr>使用字型</vt:lpstr>
      </vt:variant>
      <vt:variant>
        <vt:i4>5</vt:i4>
      </vt:variant>
      <vt:variant>
        <vt:lpstr>佈景主題</vt:lpstr>
      </vt:variant>
      <vt:variant>
        <vt:i4>1</vt:i4>
      </vt:variant>
      <vt:variant>
        <vt:lpstr>投影片標題</vt:lpstr>
      </vt:variant>
      <vt:variant>
        <vt:i4>7</vt:i4>
      </vt:variant>
    </vt:vector>
  </HeadingPairs>
  <TitlesOfParts>
    <vt:vector size="13" baseType="lpstr">
      <vt:lpstr>新細明體</vt:lpstr>
      <vt:lpstr>Arial</vt:lpstr>
      <vt:lpstr>Calibri</vt:lpstr>
      <vt:lpstr>Calibri Light</vt:lpstr>
      <vt:lpstr>Wingdings</vt:lpstr>
      <vt:lpstr>Office 佈景主題</vt:lpstr>
      <vt:lpstr>新店國小活動線上直播</vt:lpstr>
      <vt:lpstr>PowerPoint 簡報</vt:lpstr>
      <vt:lpstr>PowerPoint 簡報</vt:lpstr>
      <vt:lpstr>點選連結即可進入MEET直播</vt:lpstr>
      <vt:lpstr>行政篇</vt:lpstr>
      <vt:lpstr>登入學校XDES的GOOGLE帳號(同相簿帳號)</vt:lpstr>
      <vt:lpstr>選擇時間，填完標題時間等資訊後，記得選擇新增地點或會議通訊新增會議儲存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簡報</dc:title>
  <dc:creator>xdes</dc:creator>
  <cp:lastModifiedBy>xdes</cp:lastModifiedBy>
  <cp:revision>3</cp:revision>
  <dcterms:created xsi:type="dcterms:W3CDTF">2020-04-23T02:09:25Z</dcterms:created>
  <dcterms:modified xsi:type="dcterms:W3CDTF">2020-04-23T05:45:33Z</dcterms:modified>
</cp:coreProperties>
</file>